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Josefin Slab"/>
      <p:regular r:id="rId15"/>
      <p:bold r:id="rId16"/>
      <p:italic r:id="rId17"/>
      <p:boldItalic r:id="rId18"/>
    </p:embeddedFont>
    <p:embeddedFont>
      <p:font typeface="Anton"/>
      <p:regular r:id="rId19"/>
    </p:embeddedFont>
    <p:embeddedFont>
      <p:font typeface="Nuni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Maven Pro"/>
      <p:regular r:id="rId32"/>
      <p:bold r:id="rId33"/>
    </p:embeddedFont>
    <p:embeddedFont>
      <p:font typeface="Abel"/>
      <p:regular r:id="rId34"/>
    </p:embeddedFont>
    <p:embeddedFont>
      <p:font typeface="Josefi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regular.fntdata"/><Relationship Id="rId22" Type="http://schemas.openxmlformats.org/officeDocument/2006/relationships/font" Target="fonts/Nunito-italic.fntdata"/><Relationship Id="rId21" Type="http://schemas.openxmlformats.org/officeDocument/2006/relationships/font" Target="fonts/Nuni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Nuni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33" Type="http://schemas.openxmlformats.org/officeDocument/2006/relationships/font" Target="fonts/MavenPro-bold.fntdata"/><Relationship Id="rId10" Type="http://schemas.openxmlformats.org/officeDocument/2006/relationships/slide" Target="slides/slide5.xml"/><Relationship Id="rId32" Type="http://schemas.openxmlformats.org/officeDocument/2006/relationships/font" Target="fonts/MavenPro-regular.fntdata"/><Relationship Id="rId13" Type="http://schemas.openxmlformats.org/officeDocument/2006/relationships/slide" Target="slides/slide8.xml"/><Relationship Id="rId35" Type="http://schemas.openxmlformats.org/officeDocument/2006/relationships/font" Target="fonts/JosefinSans-regular.fntdata"/><Relationship Id="rId12" Type="http://schemas.openxmlformats.org/officeDocument/2006/relationships/slide" Target="slides/slide7.xml"/><Relationship Id="rId34" Type="http://schemas.openxmlformats.org/officeDocument/2006/relationships/font" Target="fonts/Abel-regular.fntdata"/><Relationship Id="rId15" Type="http://schemas.openxmlformats.org/officeDocument/2006/relationships/font" Target="fonts/JosefinSlab-regular.fntdata"/><Relationship Id="rId37" Type="http://schemas.openxmlformats.org/officeDocument/2006/relationships/font" Target="fonts/JosefinSans-italic.fntdata"/><Relationship Id="rId14" Type="http://schemas.openxmlformats.org/officeDocument/2006/relationships/slide" Target="slides/slide9.xml"/><Relationship Id="rId36" Type="http://schemas.openxmlformats.org/officeDocument/2006/relationships/font" Target="fonts/JosefinSans-bold.fntdata"/><Relationship Id="rId17" Type="http://schemas.openxmlformats.org/officeDocument/2006/relationships/font" Target="fonts/JosefinSlab-italic.fntdata"/><Relationship Id="rId16" Type="http://schemas.openxmlformats.org/officeDocument/2006/relationships/font" Target="fonts/JosefinSlab-bold.fntdata"/><Relationship Id="rId38" Type="http://schemas.openxmlformats.org/officeDocument/2006/relationships/font" Target="fonts/JosefinSans-boldItalic.fntdata"/><Relationship Id="rId19" Type="http://schemas.openxmlformats.org/officeDocument/2006/relationships/font" Target="fonts/Anton-regular.fntdata"/><Relationship Id="rId18" Type="http://schemas.openxmlformats.org/officeDocument/2006/relationships/font" Target="fonts/JosefinSlab-boldItalic.fntdata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5" name="Shape 1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" name="Google Shape;1156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" name="Google Shape;1157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Google Shape;117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Ronak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" name="Google Shape;118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" name="Google Shape;1198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" name="Google Shape;1199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Ronak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6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" name="Google Shape;1277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" name="Google Shape;1278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9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1104a2620e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1104a2620e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589125" y="214020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710975" y="1545450"/>
            <a:ext cx="29805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71121" y="4277117"/>
            <a:ext cx="3267000" cy="32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2" name="Google Shape;12;p2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3" name="Google Shape;13;p2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1"/>
          <p:cNvSpPr txBox="1"/>
          <p:nvPr>
            <p:ph hasCustomPrompt="1" type="title"/>
          </p:nvPr>
        </p:nvSpPr>
        <p:spPr>
          <a:xfrm>
            <a:off x="2638550" y="524750"/>
            <a:ext cx="3910800" cy="59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9" name="Google Shape;439;p11"/>
          <p:cNvSpPr txBox="1"/>
          <p:nvPr>
            <p:ph idx="1" type="body"/>
          </p:nvPr>
        </p:nvSpPr>
        <p:spPr>
          <a:xfrm>
            <a:off x="1666200" y="4213046"/>
            <a:ext cx="5811600" cy="65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0" name="Google Shape;44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441" name="Google Shape;441;p11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442" name="Google Shape;442;p11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1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1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1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1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1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1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BLANK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13"/>
          <p:cNvSpPr txBox="1"/>
          <p:nvPr>
            <p:ph hasCustomPrompt="1" type="title"/>
          </p:nvPr>
        </p:nvSpPr>
        <p:spPr>
          <a:xfrm>
            <a:off x="5423302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13"/>
          <p:cNvSpPr txBox="1"/>
          <p:nvPr>
            <p:ph hasCustomPrompt="1" idx="2" type="title"/>
          </p:nvPr>
        </p:nvSpPr>
        <p:spPr>
          <a:xfrm>
            <a:off x="3350173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4" name="Google Shape;494;p13"/>
          <p:cNvSpPr txBox="1"/>
          <p:nvPr>
            <p:ph hasCustomPrompt="1" idx="3" type="title"/>
          </p:nvPr>
        </p:nvSpPr>
        <p:spPr>
          <a:xfrm>
            <a:off x="1300425" y="3119873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5" name="Google Shape;495;p13"/>
          <p:cNvSpPr txBox="1"/>
          <p:nvPr>
            <p:ph hasCustomPrompt="1" idx="4" type="title"/>
          </p:nvPr>
        </p:nvSpPr>
        <p:spPr>
          <a:xfrm>
            <a:off x="5423302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6" name="Google Shape;496;p13"/>
          <p:cNvSpPr txBox="1"/>
          <p:nvPr>
            <p:ph hasCustomPrompt="1" idx="5" type="title"/>
          </p:nvPr>
        </p:nvSpPr>
        <p:spPr>
          <a:xfrm>
            <a:off x="3350173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7" name="Google Shape;497;p13"/>
          <p:cNvSpPr txBox="1"/>
          <p:nvPr>
            <p:ph hasCustomPrompt="1" idx="6" type="title"/>
          </p:nvPr>
        </p:nvSpPr>
        <p:spPr>
          <a:xfrm>
            <a:off x="1300425" y="1191650"/>
            <a:ext cx="12324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8" name="Google Shape;498;p13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13"/>
          <p:cNvSpPr txBox="1"/>
          <p:nvPr>
            <p:ph idx="1" type="subTitle"/>
          </p:nvPr>
        </p:nvSpPr>
        <p:spPr>
          <a:xfrm>
            <a:off x="2208450" y="1288451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0" name="Google Shape;500;p13"/>
          <p:cNvSpPr txBox="1"/>
          <p:nvPr>
            <p:ph idx="7" type="subTitle"/>
          </p:nvPr>
        </p:nvSpPr>
        <p:spPr>
          <a:xfrm>
            <a:off x="2208439" y="1929743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1" name="Google Shape;501;p13"/>
          <p:cNvSpPr txBox="1"/>
          <p:nvPr>
            <p:ph idx="8"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2" name="Google Shape;502;p13"/>
          <p:cNvSpPr txBox="1"/>
          <p:nvPr>
            <p:ph idx="9" type="subTitle"/>
          </p:nvPr>
        </p:nvSpPr>
        <p:spPr>
          <a:xfrm>
            <a:off x="4265250" y="1288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3" name="Google Shape;503;p13"/>
          <p:cNvSpPr txBox="1"/>
          <p:nvPr>
            <p:ph idx="13" type="subTitle"/>
          </p:nvPr>
        </p:nvSpPr>
        <p:spPr>
          <a:xfrm>
            <a:off x="4265239" y="192975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4" name="Google Shape;504;p13"/>
          <p:cNvSpPr txBox="1"/>
          <p:nvPr>
            <p:ph idx="14" type="subTitle"/>
          </p:nvPr>
        </p:nvSpPr>
        <p:spPr>
          <a:xfrm>
            <a:off x="6322050" y="1288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5" name="Google Shape;505;p13"/>
          <p:cNvSpPr txBox="1"/>
          <p:nvPr>
            <p:ph idx="15" type="subTitle"/>
          </p:nvPr>
        </p:nvSpPr>
        <p:spPr>
          <a:xfrm>
            <a:off x="6322039" y="192975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idx="16" type="subTitle"/>
          </p:nvPr>
        </p:nvSpPr>
        <p:spPr>
          <a:xfrm>
            <a:off x="2208450" y="3213477"/>
            <a:ext cx="15852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7" name="Google Shape;507;p13"/>
          <p:cNvSpPr txBox="1"/>
          <p:nvPr>
            <p:ph idx="17" type="subTitle"/>
          </p:nvPr>
        </p:nvSpPr>
        <p:spPr>
          <a:xfrm>
            <a:off x="2208452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08" name="Google Shape;508;p13"/>
          <p:cNvSpPr txBox="1"/>
          <p:nvPr>
            <p:ph idx="18" type="subTitle"/>
          </p:nvPr>
        </p:nvSpPr>
        <p:spPr>
          <a:xfrm>
            <a:off x="4265225" y="3213473"/>
            <a:ext cx="12771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09" name="Google Shape;509;p13"/>
          <p:cNvSpPr txBox="1"/>
          <p:nvPr>
            <p:ph idx="19" type="subTitle"/>
          </p:nvPr>
        </p:nvSpPr>
        <p:spPr>
          <a:xfrm>
            <a:off x="4265227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510" name="Google Shape;510;p13"/>
          <p:cNvSpPr txBox="1"/>
          <p:nvPr>
            <p:ph idx="20" type="subTitle"/>
          </p:nvPr>
        </p:nvSpPr>
        <p:spPr>
          <a:xfrm>
            <a:off x="6322025" y="3213473"/>
            <a:ext cx="1277100" cy="7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>
                <a:latin typeface="Anton"/>
                <a:ea typeface="Anton"/>
                <a:cs typeface="Anton"/>
                <a:sym typeface="Anton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511" name="Google Shape;511;p13"/>
          <p:cNvSpPr txBox="1"/>
          <p:nvPr>
            <p:ph idx="21" type="subTitle"/>
          </p:nvPr>
        </p:nvSpPr>
        <p:spPr>
          <a:xfrm>
            <a:off x="6322027" y="3854805"/>
            <a:ext cx="15852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512" name="Google Shape;512;p1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513" name="Google Shape;513;p1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14"/>
          <p:cNvSpPr/>
          <p:nvPr/>
        </p:nvSpPr>
        <p:spPr>
          <a:xfrm>
            <a:off x="5703450" y="544200"/>
            <a:ext cx="27255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14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14"/>
          <p:cNvSpPr txBox="1"/>
          <p:nvPr>
            <p:ph idx="1" type="subTitle"/>
          </p:nvPr>
        </p:nvSpPr>
        <p:spPr>
          <a:xfrm>
            <a:off x="6101050" y="1213975"/>
            <a:ext cx="2028900" cy="271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65" name="Google Shape;565;p1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566" name="Google Shape;566;p14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567" name="Google Shape;567;p14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4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14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14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4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4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14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14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14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14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14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4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4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4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4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4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14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14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4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4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4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4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4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4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4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4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4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4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4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4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4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4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4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4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4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4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4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4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3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5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15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18" name="Google Shape;618;p15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19" name="Google Shape;619;p15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5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5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5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5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5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5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5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15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15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15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15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15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15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15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15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15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5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5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5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15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15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15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15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15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5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" name="Google Shape;667;p15"/>
          <p:cNvSpPr txBox="1"/>
          <p:nvPr>
            <p:ph idx="2" type="title"/>
          </p:nvPr>
        </p:nvSpPr>
        <p:spPr>
          <a:xfrm>
            <a:off x="1541300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68" name="Google Shape;668;p15"/>
          <p:cNvSpPr txBox="1"/>
          <p:nvPr>
            <p:ph idx="1" type="subTitle"/>
          </p:nvPr>
        </p:nvSpPr>
        <p:spPr>
          <a:xfrm>
            <a:off x="1224938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9" name="Google Shape;669;p15"/>
          <p:cNvSpPr txBox="1"/>
          <p:nvPr>
            <p:ph idx="3" type="title"/>
          </p:nvPr>
        </p:nvSpPr>
        <p:spPr>
          <a:xfrm>
            <a:off x="6558700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0" name="Google Shape;670;p15"/>
          <p:cNvSpPr txBox="1"/>
          <p:nvPr>
            <p:ph idx="4" type="subTitle"/>
          </p:nvPr>
        </p:nvSpPr>
        <p:spPr>
          <a:xfrm>
            <a:off x="6216263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1" name="Google Shape;671;p15"/>
          <p:cNvSpPr txBox="1"/>
          <p:nvPr>
            <p:ph idx="5" type="title"/>
          </p:nvPr>
        </p:nvSpPr>
        <p:spPr>
          <a:xfrm>
            <a:off x="4060499" y="27898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672" name="Google Shape;672;p15"/>
          <p:cNvSpPr txBox="1"/>
          <p:nvPr>
            <p:ph idx="6" type="subTitle"/>
          </p:nvPr>
        </p:nvSpPr>
        <p:spPr>
          <a:xfrm>
            <a:off x="3720163" y="2339175"/>
            <a:ext cx="2213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6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1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76" name="Google Shape;676;p16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77" name="Google Shape;677;p16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16"/>
          <p:cNvSpPr txBox="1"/>
          <p:nvPr>
            <p:ph idx="1" type="subTitle"/>
          </p:nvPr>
        </p:nvSpPr>
        <p:spPr>
          <a:xfrm>
            <a:off x="1264788" y="1409500"/>
            <a:ext cx="44727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6" name="Google Shape;726;p16"/>
          <p:cNvSpPr txBox="1"/>
          <p:nvPr>
            <p:ph idx="2" type="subTitle"/>
          </p:nvPr>
        </p:nvSpPr>
        <p:spPr>
          <a:xfrm>
            <a:off x="2335625" y="2628636"/>
            <a:ext cx="4472700" cy="396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7" name="Google Shape;727;p16"/>
          <p:cNvSpPr txBox="1"/>
          <p:nvPr>
            <p:ph idx="3" type="subTitle"/>
          </p:nvPr>
        </p:nvSpPr>
        <p:spPr>
          <a:xfrm>
            <a:off x="3415563" y="3788300"/>
            <a:ext cx="4472700" cy="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6"/>
                </a:solidFill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8" name="Google Shape;728;p16"/>
          <p:cNvSpPr txBox="1"/>
          <p:nvPr>
            <p:ph hasCustomPrompt="1" idx="4" type="title"/>
          </p:nvPr>
        </p:nvSpPr>
        <p:spPr>
          <a:xfrm>
            <a:off x="1264788" y="828750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729" name="Google Shape;729;p16"/>
          <p:cNvSpPr txBox="1"/>
          <p:nvPr>
            <p:ph hasCustomPrompt="1" idx="5" type="title"/>
          </p:nvPr>
        </p:nvSpPr>
        <p:spPr>
          <a:xfrm>
            <a:off x="2335625" y="2027893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nton"/>
              <a:buNone/>
              <a:defRPr sz="36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  <p:sp>
        <p:nvSpPr>
          <p:cNvPr id="730" name="Google Shape;730;p16"/>
          <p:cNvSpPr txBox="1"/>
          <p:nvPr>
            <p:ph hasCustomPrompt="1" idx="6" type="title"/>
          </p:nvPr>
        </p:nvSpPr>
        <p:spPr>
          <a:xfrm>
            <a:off x="3415563" y="3227121"/>
            <a:ext cx="44727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ton"/>
              <a:buNone/>
              <a:defRPr sz="14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17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3" name="Google Shape;733;p1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4" name="Google Shape;734;p17"/>
          <p:cNvSpPr txBox="1"/>
          <p:nvPr>
            <p:ph idx="1" type="subTitle"/>
          </p:nvPr>
        </p:nvSpPr>
        <p:spPr>
          <a:xfrm>
            <a:off x="1856819" y="12425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5" name="Google Shape;735;p17"/>
          <p:cNvSpPr txBox="1"/>
          <p:nvPr>
            <p:ph idx="2" type="subTitle"/>
          </p:nvPr>
        </p:nvSpPr>
        <p:spPr>
          <a:xfrm>
            <a:off x="1683306" y="1557925"/>
            <a:ext cx="26325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36" name="Google Shape;736;p17"/>
          <p:cNvSpPr txBox="1"/>
          <p:nvPr>
            <p:ph idx="3" type="subTitle"/>
          </p:nvPr>
        </p:nvSpPr>
        <p:spPr>
          <a:xfrm>
            <a:off x="5001788" y="12425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7" name="Google Shape;737;p17"/>
          <p:cNvSpPr txBox="1"/>
          <p:nvPr>
            <p:ph idx="4" type="subTitle"/>
          </p:nvPr>
        </p:nvSpPr>
        <p:spPr>
          <a:xfrm>
            <a:off x="4853175" y="1557925"/>
            <a:ext cx="2582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38" name="Google Shape;738;p17"/>
          <p:cNvSpPr txBox="1"/>
          <p:nvPr>
            <p:ph idx="5" type="subTitle"/>
          </p:nvPr>
        </p:nvSpPr>
        <p:spPr>
          <a:xfrm>
            <a:off x="1856819" y="33540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39" name="Google Shape;739;p17"/>
          <p:cNvSpPr txBox="1"/>
          <p:nvPr>
            <p:ph idx="6" type="subTitle"/>
          </p:nvPr>
        </p:nvSpPr>
        <p:spPr>
          <a:xfrm>
            <a:off x="1683300" y="3677125"/>
            <a:ext cx="26325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40" name="Google Shape;740;p17"/>
          <p:cNvSpPr txBox="1"/>
          <p:nvPr>
            <p:ph idx="7" type="subTitle"/>
          </p:nvPr>
        </p:nvSpPr>
        <p:spPr>
          <a:xfrm>
            <a:off x="5001788" y="33540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4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41" name="Google Shape;741;p17"/>
          <p:cNvSpPr txBox="1"/>
          <p:nvPr>
            <p:ph idx="8" type="subTitle"/>
          </p:nvPr>
        </p:nvSpPr>
        <p:spPr>
          <a:xfrm>
            <a:off x="4853176" y="3677125"/>
            <a:ext cx="25827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742" name="Google Shape;742;p17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743" name="Google Shape;743;p17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7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7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17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17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7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7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17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17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7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7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17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17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17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17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17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17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17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17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17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17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17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7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17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17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7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7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7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17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17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17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17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17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7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7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7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7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7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7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7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">
  <p:cSld name="BLANK_1_1_1_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18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18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4" name="Google Shape;794;p18"/>
          <p:cNvSpPr txBox="1"/>
          <p:nvPr>
            <p:ph idx="1" type="subTitle"/>
          </p:nvPr>
        </p:nvSpPr>
        <p:spPr>
          <a:xfrm>
            <a:off x="1774700" y="25303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36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95" name="Google Shape;795;p18"/>
          <p:cNvSpPr txBox="1"/>
          <p:nvPr>
            <p:ph idx="2" type="subTitle"/>
          </p:nvPr>
        </p:nvSpPr>
        <p:spPr>
          <a:xfrm>
            <a:off x="1774650" y="3558900"/>
            <a:ext cx="2285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4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sp>
        <p:nvSpPr>
          <p:cNvPr id="796" name="Google Shape;796;p18"/>
          <p:cNvSpPr txBox="1"/>
          <p:nvPr>
            <p:ph idx="3" type="subTitle"/>
          </p:nvPr>
        </p:nvSpPr>
        <p:spPr>
          <a:xfrm>
            <a:off x="5592852" y="2530375"/>
            <a:ext cx="2285400" cy="4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3600"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b="1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/>
        </p:txBody>
      </p:sp>
      <p:sp>
        <p:nvSpPr>
          <p:cNvPr id="797" name="Google Shape;797;p18"/>
          <p:cNvSpPr txBox="1"/>
          <p:nvPr>
            <p:ph idx="4" type="subTitle"/>
          </p:nvPr>
        </p:nvSpPr>
        <p:spPr>
          <a:xfrm>
            <a:off x="5592850" y="3558900"/>
            <a:ext cx="22854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Josefin Slab"/>
              <a:buNone/>
              <a:defRPr sz="14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Josefin Slab"/>
              <a:buNone/>
              <a:defRPr sz="1100"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/>
        </p:txBody>
      </p:sp>
      <p:grpSp>
        <p:nvGrpSpPr>
          <p:cNvPr id="798" name="Google Shape;798;p18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799" name="Google Shape;799;p18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8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8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8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8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8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8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8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8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8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8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8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8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8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8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8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8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8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8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8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8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8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8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8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8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8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8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8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19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19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50" name="Google Shape;850;p19"/>
          <p:cNvSpPr txBox="1"/>
          <p:nvPr>
            <p:ph idx="2" type="title"/>
          </p:nvPr>
        </p:nvSpPr>
        <p:spPr>
          <a:xfrm>
            <a:off x="1435925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1" name="Google Shape;851;p19"/>
          <p:cNvSpPr txBox="1"/>
          <p:nvPr>
            <p:ph idx="1" type="subTitle"/>
          </p:nvPr>
        </p:nvSpPr>
        <p:spPr>
          <a:xfrm>
            <a:off x="1222025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2" name="Google Shape;852;p19"/>
          <p:cNvSpPr txBox="1"/>
          <p:nvPr>
            <p:ph idx="3" type="title"/>
          </p:nvPr>
        </p:nvSpPr>
        <p:spPr>
          <a:xfrm>
            <a:off x="6453325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3" name="Google Shape;853;p19"/>
          <p:cNvSpPr txBox="1"/>
          <p:nvPr>
            <p:ph idx="4" type="subTitle"/>
          </p:nvPr>
        </p:nvSpPr>
        <p:spPr>
          <a:xfrm>
            <a:off x="6239425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4" name="Google Shape;854;p19"/>
          <p:cNvSpPr txBox="1"/>
          <p:nvPr>
            <p:ph idx="5" type="title"/>
          </p:nvPr>
        </p:nvSpPr>
        <p:spPr>
          <a:xfrm>
            <a:off x="3955124" y="2912302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5" name="Google Shape;855;p19"/>
          <p:cNvSpPr txBox="1"/>
          <p:nvPr>
            <p:ph idx="6" type="subTitle"/>
          </p:nvPr>
        </p:nvSpPr>
        <p:spPr>
          <a:xfrm>
            <a:off x="3741224" y="326215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6" name="Google Shape;856;p19"/>
          <p:cNvSpPr txBox="1"/>
          <p:nvPr>
            <p:ph idx="7" type="title"/>
          </p:nvPr>
        </p:nvSpPr>
        <p:spPr>
          <a:xfrm>
            <a:off x="3955124" y="1414859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7" name="Google Shape;857;p19"/>
          <p:cNvSpPr txBox="1"/>
          <p:nvPr>
            <p:ph idx="8" type="subTitle"/>
          </p:nvPr>
        </p:nvSpPr>
        <p:spPr>
          <a:xfrm>
            <a:off x="3741224" y="176788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58" name="Google Shape;858;p19"/>
          <p:cNvSpPr txBox="1"/>
          <p:nvPr>
            <p:ph idx="9" type="title"/>
          </p:nvPr>
        </p:nvSpPr>
        <p:spPr>
          <a:xfrm>
            <a:off x="1204475" y="2912306"/>
            <a:ext cx="20022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59" name="Google Shape;859;p19"/>
          <p:cNvSpPr txBox="1"/>
          <p:nvPr>
            <p:ph idx="13" type="subTitle"/>
          </p:nvPr>
        </p:nvSpPr>
        <p:spPr>
          <a:xfrm>
            <a:off x="1222025" y="3262151"/>
            <a:ext cx="19671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sp>
        <p:nvSpPr>
          <p:cNvPr id="860" name="Google Shape;860;p19"/>
          <p:cNvSpPr txBox="1"/>
          <p:nvPr>
            <p:ph idx="14" type="title"/>
          </p:nvPr>
        </p:nvSpPr>
        <p:spPr>
          <a:xfrm>
            <a:off x="6453325" y="2912302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i="0"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61" name="Google Shape;861;p19"/>
          <p:cNvSpPr txBox="1"/>
          <p:nvPr>
            <p:ph idx="15" type="subTitle"/>
          </p:nvPr>
        </p:nvSpPr>
        <p:spPr>
          <a:xfrm>
            <a:off x="6169225" y="3262151"/>
            <a:ext cx="2107500" cy="5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/>
        </p:txBody>
      </p:sp>
      <p:grpSp>
        <p:nvGrpSpPr>
          <p:cNvPr id="862" name="Google Shape;862;p19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863" name="Google Shape;863;p19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9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9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9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9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9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9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9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9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9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9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9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9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9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9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9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9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9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9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9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9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9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9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9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9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9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9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9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9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9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9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9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9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9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9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9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9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9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9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9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9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9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9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9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9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9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9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9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1_1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20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20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14" name="Google Shape;914;p20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915" name="Google Shape;915;p20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0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0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0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0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0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0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3" name="Google Shape;963;p20"/>
          <p:cNvSpPr/>
          <p:nvPr/>
        </p:nvSpPr>
        <p:spPr>
          <a:xfrm>
            <a:off x="4666650" y="544200"/>
            <a:ext cx="37623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4" name="Google Shape;964;p20"/>
          <p:cNvSpPr txBox="1"/>
          <p:nvPr>
            <p:ph idx="1" type="subTitle"/>
          </p:nvPr>
        </p:nvSpPr>
        <p:spPr>
          <a:xfrm>
            <a:off x="5512450" y="1213975"/>
            <a:ext cx="2617500" cy="271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 txBox="1"/>
          <p:nvPr>
            <p:ph type="title"/>
          </p:nvPr>
        </p:nvSpPr>
        <p:spPr>
          <a:xfrm>
            <a:off x="4916400" y="1428475"/>
            <a:ext cx="3202800" cy="22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3" name="Google Shape;63;p3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64" name="Google Shape;64;p3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 txBox="1"/>
          <p:nvPr>
            <p:ph idx="1" type="body"/>
          </p:nvPr>
        </p:nvSpPr>
        <p:spPr>
          <a:xfrm>
            <a:off x="4375200" y="3608350"/>
            <a:ext cx="3744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design">
  <p:cSld name="TITLE_ONLY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21"/>
          <p:cNvSpPr/>
          <p:nvPr/>
        </p:nvSpPr>
        <p:spPr>
          <a:xfrm>
            <a:off x="719300" y="1964425"/>
            <a:ext cx="8424600" cy="26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7" name="Google Shape;967;p21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21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969" name="Google Shape;969;p21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970" name="Google Shape;970;p21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1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1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1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1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1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1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1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1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1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1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1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1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1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1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1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1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1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1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1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1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1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1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1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1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1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1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1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1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1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1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1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1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1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1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1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1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!">
  <p:cSld name="TITLE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22"/>
          <p:cNvSpPr/>
          <p:nvPr/>
        </p:nvSpPr>
        <p:spPr>
          <a:xfrm rot="5400000">
            <a:off x="-589125" y="214020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0" name="Google Shape;1020;p22"/>
          <p:cNvSpPr txBox="1"/>
          <p:nvPr>
            <p:ph type="ctrTitle"/>
          </p:nvPr>
        </p:nvSpPr>
        <p:spPr>
          <a:xfrm>
            <a:off x="1710975" y="1545450"/>
            <a:ext cx="29805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21" name="Google Shape;1021;p22"/>
          <p:cNvSpPr txBox="1"/>
          <p:nvPr>
            <p:ph idx="1" type="subTitle"/>
          </p:nvPr>
        </p:nvSpPr>
        <p:spPr>
          <a:xfrm>
            <a:off x="5704550" y="1813975"/>
            <a:ext cx="2723400" cy="11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022" name="Google Shape;1022;p22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023" name="Google Shape;1023;p22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2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2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2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2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2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2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2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2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2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2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2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2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2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2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2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2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2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2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2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2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2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2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2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2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2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2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2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2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2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2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2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2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2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2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2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2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2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2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2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2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2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2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2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2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2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2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2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1" name="Google Shape;1071;p22"/>
          <p:cNvSpPr txBox="1"/>
          <p:nvPr/>
        </p:nvSpPr>
        <p:spPr>
          <a:xfrm>
            <a:off x="5979775" y="3313375"/>
            <a:ext cx="24486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CREDITS: This presentation template was created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, including icons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GB" sz="10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rPr>
              <a:t>, and infographics &amp; images by </a:t>
            </a:r>
            <a:r>
              <a:rPr lang="en-GB" sz="1000">
                <a:solidFill>
                  <a:schemeClr val="lt2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lt2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1_1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pos="5309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073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2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5" name="Google Shape;1075;p2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3" name="Google Shape;109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94" name="Google Shape;109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096" name="Google Shape;1096;p25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097" name="Google Shape;109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8" name="Google Shape;1098;p2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9" name="Google Shape;109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00" name="Google Shape;1100;p25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25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25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25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" name="Google Shape;1104;p2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05" name="Google Shape;1105;p2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107" name="Shape 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8" name="Google Shape;1108;p2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09" name="Google Shape;1109;p2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1" name="Google Shape;1111;p26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12" name="Google Shape;1112;p26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13" name="Google Shape;1113;p26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14" name="Google Shape;1114;p2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2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7" name="Google Shape;1117;p27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8" name="Google Shape;1118;p27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9" name="Google Shape;1119;p2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0" name="Google Shape;1120;p2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2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2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3" name="Google Shape;1123;p2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24" name="Google Shape;1124;p2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6" name="Google Shape;1126;p2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7" name="Google Shape;112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28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30" name="Google Shape;1130;p28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1" name="Google Shape;1131;p2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2" name="Google Shape;1132;p2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3" name="Google Shape;1133;p2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4" name="Google Shape;1134;p2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5" name="Google Shape;1135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36" name="Google Shape;1136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8" name="Google Shape;1138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39" name="Google Shape;113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40" name="Google Shape;1140;p28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" name="Google Shape;1142;p2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43" name="Google Shape;1143;p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5" name="Google Shape;1145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46" name="Google Shape;1146;p2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/>
          <p:nvPr/>
        </p:nvSpPr>
        <p:spPr>
          <a:xfrm>
            <a:off x="1377650" y="544200"/>
            <a:ext cx="77664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" name="Google Shape;117;p4"/>
          <p:cNvSpPr txBox="1"/>
          <p:nvPr>
            <p:ph idx="1" type="body"/>
          </p:nvPr>
        </p:nvSpPr>
        <p:spPr>
          <a:xfrm>
            <a:off x="1907525" y="968900"/>
            <a:ext cx="6516600" cy="31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000"/>
              <a:buFont typeface="Josefin Slab SemiBold"/>
              <a:buAutoNum type="arabicPeriod"/>
              <a:defRPr sz="1200">
                <a:solidFill>
                  <a:srgbClr val="0C343D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118" name="Google Shape;118;p4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19" name="Google Shape;119;p4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/>
          <p:nvPr/>
        </p:nvSpPr>
        <p:spPr>
          <a:xfrm>
            <a:off x="719300" y="544175"/>
            <a:ext cx="7704600" cy="263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"/>
          <p:cNvSpPr txBox="1"/>
          <p:nvPr>
            <p:ph idx="1" type="body"/>
          </p:nvPr>
        </p:nvSpPr>
        <p:spPr>
          <a:xfrm>
            <a:off x="1289950" y="1200375"/>
            <a:ext cx="3076500" cy="1836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Char char="●"/>
              <a:defRPr sz="1200">
                <a:solidFill>
                  <a:srgbClr val="0C343D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9pPr>
          </a:lstStyle>
          <a:p/>
        </p:txBody>
      </p:sp>
      <p:sp>
        <p:nvSpPr>
          <p:cNvPr id="170" name="Google Shape;170;p5"/>
          <p:cNvSpPr txBox="1"/>
          <p:nvPr>
            <p:ph idx="2" type="body"/>
          </p:nvPr>
        </p:nvSpPr>
        <p:spPr>
          <a:xfrm>
            <a:off x="4784625" y="1200375"/>
            <a:ext cx="3076500" cy="18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Char char="●"/>
              <a:defRPr sz="1200">
                <a:solidFill>
                  <a:srgbClr val="0C343D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●"/>
              <a:defRPr sz="1200">
                <a:solidFill>
                  <a:srgbClr val="0C343D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200"/>
              <a:buChar char="○"/>
              <a:defRPr sz="1200">
                <a:solidFill>
                  <a:srgbClr val="0C343D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200"/>
              <a:buChar char="■"/>
              <a:defRPr sz="1200"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171" name="Google Shape;171;p5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172" name="Google Shape;172;p5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0" name="Google Shape;220;p5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5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6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25" name="Google Shape;225;p6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26" name="Google Shape;226;p6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7"/>
          <p:cNvSpPr/>
          <p:nvPr/>
        </p:nvSpPr>
        <p:spPr>
          <a:xfrm>
            <a:off x="443100" y="544200"/>
            <a:ext cx="4083600" cy="405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7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7"/>
          <p:cNvSpPr txBox="1"/>
          <p:nvPr>
            <p:ph idx="1" type="body"/>
          </p:nvPr>
        </p:nvSpPr>
        <p:spPr>
          <a:xfrm>
            <a:off x="1588100" y="1176900"/>
            <a:ext cx="4536600" cy="2789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000"/>
              <a:buFont typeface="Josefin Slab SemiBold"/>
              <a:buAutoNum type="arabicPeriod"/>
              <a:defRPr sz="1200">
                <a:solidFill>
                  <a:srgbClr val="0C343D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rabicPeriod"/>
              <a:defRPr>
                <a:solidFill>
                  <a:srgbClr val="0C343D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rgbClr val="0C343D"/>
              </a:buClr>
              <a:buSzPts val="1400"/>
              <a:buFont typeface="Josefin Slab SemiBold"/>
              <a:buAutoNum type="alphaLcPeriod"/>
              <a:defRPr>
                <a:solidFill>
                  <a:srgbClr val="0C343D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rgbClr val="0C343D"/>
              </a:buClr>
              <a:buSzPts val="1400"/>
              <a:buFont typeface="Josefin Slab SemiBold"/>
              <a:buAutoNum type="romanLcPeriod"/>
              <a:defRPr>
                <a:solidFill>
                  <a:srgbClr val="0C343D"/>
                </a:solidFill>
              </a:defRPr>
            </a:lvl9pPr>
          </a:lstStyle>
          <a:p/>
        </p:txBody>
      </p:sp>
      <p:grpSp>
        <p:nvGrpSpPr>
          <p:cNvPr id="278" name="Google Shape;278;p7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279" name="Google Shape;279;p7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8"/>
          <p:cNvSpPr/>
          <p:nvPr/>
        </p:nvSpPr>
        <p:spPr>
          <a:xfrm>
            <a:off x="5695625" y="1590800"/>
            <a:ext cx="3453000" cy="196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8"/>
          <p:cNvSpPr txBox="1"/>
          <p:nvPr>
            <p:ph type="title"/>
          </p:nvPr>
        </p:nvSpPr>
        <p:spPr>
          <a:xfrm>
            <a:off x="4545398" y="1551175"/>
            <a:ext cx="3879300" cy="20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9"/>
          <p:cNvSpPr txBox="1"/>
          <p:nvPr>
            <p:ph idx="1" type="subTitle"/>
          </p:nvPr>
        </p:nvSpPr>
        <p:spPr>
          <a:xfrm>
            <a:off x="3568625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3" name="Google Shape;333;p9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9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35" name="Google Shape;335;p9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336" name="Google Shape;336;p9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0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"/>
          <p:cNvSpPr txBox="1"/>
          <p:nvPr>
            <p:ph idx="1" type="body"/>
          </p:nvPr>
        </p:nvSpPr>
        <p:spPr>
          <a:xfrm>
            <a:off x="2446625" y="2639450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386" name="Google Shape;386;p10"/>
          <p:cNvSpPr/>
          <p:nvPr/>
        </p:nvSpPr>
        <p:spPr>
          <a:xfrm rot="5400000">
            <a:off x="-589125" y="2140250"/>
            <a:ext cx="2041200" cy="86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10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88" name="Google Shape;388;p10"/>
          <p:cNvGrpSpPr/>
          <p:nvPr/>
        </p:nvGrpSpPr>
        <p:grpSpPr>
          <a:xfrm>
            <a:off x="7680835" y="203543"/>
            <a:ext cx="1235880" cy="910330"/>
            <a:chOff x="7826678" y="316225"/>
            <a:chExt cx="1235880" cy="910330"/>
          </a:xfrm>
        </p:grpSpPr>
        <p:sp>
          <p:nvSpPr>
            <p:cNvPr id="389" name="Google Shape;389;p10"/>
            <p:cNvSpPr/>
            <p:nvPr/>
          </p:nvSpPr>
          <p:spPr>
            <a:xfrm>
              <a:off x="8509409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8680092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8850775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902145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7826678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7997361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8168044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8338726" y="31622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8509409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8680092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8850775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902145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7826678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7997361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8168044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8338726" y="490071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8509409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8680092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8850775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902145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7826678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7997361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168044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338726" y="663917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8509409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8680092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8850775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902145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826678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7997361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8168044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338726" y="837763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509409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680092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8850775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902145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7826678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7997361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8168044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8338726" y="1011609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8509409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8680092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8850775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902145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7826678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7997361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8168044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8338726" y="1185455"/>
              <a:ext cx="41100" cy="41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F1F1F"/>
            </a:gs>
            <a:gs pos="100000">
              <a:srgbClr val="0C343D"/>
            </a:gs>
          </a:gsLst>
          <a:lin ang="5400700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bel"/>
              <a:buChar char="●"/>
              <a:defRPr sz="1800"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●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bel"/>
              <a:buChar char="○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Abel"/>
              <a:buChar char="■"/>
              <a:defRPr>
                <a:solidFill>
                  <a:schemeClr val="lt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hyperlink" Target="https://www.cdc.gov/nchs/data/nhsr/nhsr112.pdf" TargetMode="External"/><Relationship Id="rId5" Type="http://schemas.openxmlformats.org/officeDocument/2006/relationships/hyperlink" Target="https://www.sciencedaily.com/releases/2016/10/161004081548.htm" TargetMode="External"/><Relationship Id="rId6" Type="http://schemas.openxmlformats.org/officeDocument/2006/relationships/hyperlink" Target="https://moderngentlemen.net/exercise-statistics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0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30"/>
          <p:cNvSpPr txBox="1"/>
          <p:nvPr>
            <p:ph type="ctrTitle"/>
          </p:nvPr>
        </p:nvSpPr>
        <p:spPr>
          <a:xfrm>
            <a:off x="2271800" y="1613825"/>
            <a:ext cx="5274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highlight>
                  <a:schemeClr val="dk2"/>
                </a:highlight>
              </a:rPr>
              <a:t>S</a:t>
            </a:r>
            <a:r>
              <a:rPr lang="en-GB" sz="9600"/>
              <a:t>hape</a:t>
            </a:r>
            <a:endParaRPr sz="9600"/>
          </a:p>
        </p:txBody>
      </p:sp>
      <p:sp>
        <p:nvSpPr>
          <p:cNvPr id="1152" name="Google Shape;1152;p30"/>
          <p:cNvSpPr txBox="1"/>
          <p:nvPr>
            <p:ph idx="1" type="subTitle"/>
          </p:nvPr>
        </p:nvSpPr>
        <p:spPr>
          <a:xfrm>
            <a:off x="824000" y="3596300"/>
            <a:ext cx="4963500" cy="6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Ronak Patel	Jacob Lunger   Michael Pajares	</a:t>
            </a:r>
            <a:endParaRPr/>
          </a:p>
        </p:txBody>
      </p:sp>
      <p:sp>
        <p:nvSpPr>
          <p:cNvPr id="1153" name="Google Shape;1153;p30"/>
          <p:cNvSpPr txBox="1"/>
          <p:nvPr/>
        </p:nvSpPr>
        <p:spPr>
          <a:xfrm>
            <a:off x="577250" y="229425"/>
            <a:ext cx="4314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Team Shape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54" name="Google Shape;1154;p30"/>
          <p:cNvSpPr/>
          <p:nvPr/>
        </p:nvSpPr>
        <p:spPr>
          <a:xfrm>
            <a:off x="1787550" y="1822125"/>
            <a:ext cx="576600" cy="14532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31"/>
          <p:cNvSpPr txBox="1"/>
          <p:nvPr>
            <p:ph type="title"/>
          </p:nvPr>
        </p:nvSpPr>
        <p:spPr>
          <a:xfrm>
            <a:off x="1297500" y="924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it is and why it’s needed:</a:t>
            </a:r>
            <a:endParaRPr/>
          </a:p>
        </p:txBody>
      </p:sp>
      <p:sp>
        <p:nvSpPr>
          <p:cNvPr id="1160" name="Google Shape;1160;p31"/>
          <p:cNvSpPr txBox="1"/>
          <p:nvPr/>
        </p:nvSpPr>
        <p:spPr>
          <a:xfrm>
            <a:off x="875650" y="1965825"/>
            <a:ext cx="5878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 social media fitness app that allows users to not only keep track of their fitness goals and progress, but also allow them to share their results with the world. </a:t>
            </a:r>
            <a:endParaRPr sz="2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32"/>
          <p:cNvSpPr txBox="1"/>
          <p:nvPr>
            <p:ph type="title"/>
          </p:nvPr>
        </p:nvSpPr>
        <p:spPr>
          <a:xfrm rot="-5400000">
            <a:off x="-1573000" y="228540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 with friends</a:t>
            </a:r>
            <a:endParaRPr/>
          </a:p>
        </p:txBody>
      </p:sp>
      <p:sp>
        <p:nvSpPr>
          <p:cNvPr id="1166" name="Google Shape;1166;p32"/>
          <p:cNvSpPr txBox="1"/>
          <p:nvPr>
            <p:ph idx="1" type="body"/>
          </p:nvPr>
        </p:nvSpPr>
        <p:spPr>
          <a:xfrm>
            <a:off x="1303800" y="164962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See posts from people you follow.</a:t>
            </a:r>
            <a:br>
              <a:rPr lang="en-GB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Share your goals, workouts, and progress with followers or other social media platforms such as Twitter or Facebook.</a:t>
            </a:r>
            <a:br>
              <a:rPr lang="en-GB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Provide and gather information about how to improve.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167" name="Google Shape;116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275" y="694675"/>
            <a:ext cx="804803" cy="653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8" name="Google Shape;1168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9275" y="1348575"/>
            <a:ext cx="716125" cy="71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33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Share Photos/Videos</a:t>
            </a:r>
            <a:endParaRPr/>
          </a:p>
        </p:txBody>
      </p:sp>
      <p:sp>
        <p:nvSpPr>
          <p:cNvPr id="1174" name="Google Shape;1174;p3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1175" name="Google Shape;1175;p33"/>
          <p:cNvPicPr preferRelativeResize="0"/>
          <p:nvPr/>
        </p:nvPicPr>
        <p:blipFill rotWithShape="1">
          <a:blip r:embed="rId3">
            <a:alphaModFix/>
          </a:blip>
          <a:srcRect b="0" l="25558" r="29317" t="33408"/>
          <a:stretch/>
        </p:blipFill>
        <p:spPr>
          <a:xfrm>
            <a:off x="5625475" y="1906275"/>
            <a:ext cx="2600575" cy="19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6" name="Google Shape;1176;p33"/>
          <p:cNvSpPr txBox="1"/>
          <p:nvPr/>
        </p:nvSpPr>
        <p:spPr>
          <a:xfrm>
            <a:off x="826600" y="1091975"/>
            <a:ext cx="36228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bel"/>
              <a:buChar char="●"/>
            </a:pPr>
            <a:r>
              <a:rPr lang="en-GB" sz="2000">
                <a:latin typeface="Abel"/>
                <a:ea typeface="Abel"/>
                <a:cs typeface="Abel"/>
                <a:sym typeface="Abel"/>
              </a:rPr>
              <a:t>Take and upload photos and </a:t>
            </a:r>
            <a:r>
              <a:rPr lang="en-GB" sz="2000">
                <a:latin typeface="Abel"/>
                <a:ea typeface="Abel"/>
                <a:cs typeface="Abel"/>
                <a:sym typeface="Abel"/>
              </a:rPr>
              <a:t>videos</a:t>
            </a:r>
            <a:r>
              <a:rPr lang="en-GB" sz="2000">
                <a:latin typeface="Abel"/>
                <a:ea typeface="Abel"/>
                <a:cs typeface="Abel"/>
                <a:sym typeface="Abel"/>
              </a:rPr>
              <a:t> of your progress.</a:t>
            </a:r>
            <a:endParaRPr sz="2000">
              <a:latin typeface="Abel"/>
              <a:ea typeface="Abel"/>
              <a:cs typeface="Abel"/>
              <a:sym typeface="Abel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Abel"/>
              <a:buChar char="●"/>
            </a:pPr>
            <a:r>
              <a:rPr lang="en-GB" sz="2000">
                <a:latin typeface="Abel"/>
                <a:ea typeface="Abel"/>
                <a:cs typeface="Abel"/>
                <a:sym typeface="Abel"/>
              </a:rPr>
              <a:t>Share that progress and teach others what you know and how they may improve.</a:t>
            </a:r>
            <a:endParaRPr sz="2000"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177" name="Google Shape;1177;p33"/>
          <p:cNvSpPr/>
          <p:nvPr/>
        </p:nvSpPr>
        <p:spPr>
          <a:xfrm rot="10800000">
            <a:off x="6289625" y="1903200"/>
            <a:ext cx="2097000" cy="2097000"/>
          </a:xfrm>
          <a:prstGeom prst="rtTriangl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442889_edtied2.jpg" id="1178" name="Google Shape;1178;p33"/>
          <p:cNvPicPr preferRelativeResize="0"/>
          <p:nvPr/>
        </p:nvPicPr>
        <p:blipFill rotWithShape="1">
          <a:blip r:embed="rId4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1179" name="Google Shape;1179;p33"/>
          <p:cNvSpPr/>
          <p:nvPr/>
        </p:nvSpPr>
        <p:spPr>
          <a:xfrm>
            <a:off x="5625475" y="2565000"/>
            <a:ext cx="2328000" cy="2328000"/>
          </a:xfrm>
          <a:prstGeom prst="rtTriangl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1180" name="Google Shape;1180;p33"/>
          <p:cNvPicPr preferRelativeResize="0"/>
          <p:nvPr/>
        </p:nvPicPr>
        <p:blipFill rotWithShape="1">
          <a:blip r:embed="rId5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p34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Journal</a:t>
            </a:r>
            <a:endParaRPr/>
          </a:p>
        </p:txBody>
      </p:sp>
      <p:sp>
        <p:nvSpPr>
          <p:cNvPr id="1186" name="Google Shape;1186;p3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87" name="Google Shape;1187;p3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88" name="Google Shape;1188;p34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89" name="Google Shape;1189;p34"/>
          <p:cNvSpPr txBox="1"/>
          <p:nvPr/>
        </p:nvSpPr>
        <p:spPr>
          <a:xfrm>
            <a:off x="1510400" y="867450"/>
            <a:ext cx="5786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A 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personalized</a:t>
            </a:r>
            <a:r>
              <a:rPr lang="en-GB">
                <a:latin typeface="Nunito"/>
                <a:ea typeface="Nunito"/>
                <a:cs typeface="Nunito"/>
                <a:sym typeface="Nunito"/>
              </a:rPr>
              <a:t> journal (auto-dated with calendar) to keep daily track of weights, reps, miles completed etc.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unito"/>
              <a:buChar char="●"/>
            </a:pPr>
            <a:r>
              <a:rPr lang="en-GB">
                <a:latin typeface="Nunito"/>
                <a:ea typeface="Nunito"/>
                <a:cs typeface="Nunito"/>
                <a:sym typeface="Nunito"/>
              </a:rPr>
              <a:t>Integration with other apps such as: myFitnessPal, Apple Health, and FitBit.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90" name="Google Shape;119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900" y="1966450"/>
            <a:ext cx="3742356" cy="250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Adaptive Calorie Calculator and Tracker</a:t>
            </a:r>
            <a:endParaRPr/>
          </a:p>
        </p:txBody>
      </p:sp>
      <p:sp>
        <p:nvSpPr>
          <p:cNvPr id="1196" name="Google Shape;1196;p35"/>
          <p:cNvSpPr txBox="1"/>
          <p:nvPr>
            <p:ph idx="1" type="body"/>
          </p:nvPr>
        </p:nvSpPr>
        <p:spPr>
          <a:xfrm>
            <a:off x="3394400" y="1428825"/>
            <a:ext cx="4942200" cy="2198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-GB" sz="1600"/>
              <a:t>Keeps track of and manages your </a:t>
            </a:r>
            <a:r>
              <a:rPr lang="en-GB" sz="1600"/>
              <a:t>daily calorie intake.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Calculates your needed caloric values for maintenance, gain, or loss. (Harris-Benedict Equation)</a:t>
            </a:r>
            <a:endParaRPr sz="16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User will receive recommendations for different exercise routines/meals based off of previous data.</a:t>
            </a:r>
            <a:endParaRPr sz="1400">
              <a:highlight>
                <a:schemeClr val="dk2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36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Create Charts</a:t>
            </a:r>
            <a:endParaRPr/>
          </a:p>
        </p:txBody>
      </p:sp>
      <p:sp>
        <p:nvSpPr>
          <p:cNvPr id="1202" name="Google Shape;1202;p36"/>
          <p:cNvSpPr txBox="1"/>
          <p:nvPr>
            <p:ph idx="1" type="body"/>
          </p:nvPr>
        </p:nvSpPr>
        <p:spPr>
          <a:xfrm>
            <a:off x="1279013" y="1220575"/>
            <a:ext cx="7038900" cy="11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Make easy to use charts and graphs to track your progress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Visual indicator of improvement, decline, or </a:t>
            </a:r>
            <a:r>
              <a:rPr lang="en-GB" sz="2000">
                <a:solidFill>
                  <a:srgbClr val="000000"/>
                </a:solidFill>
              </a:rPr>
              <a:t>plateau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-GB" sz="2000">
                <a:solidFill>
                  <a:srgbClr val="000000"/>
                </a:solidFill>
              </a:rPr>
              <a:t>Share those charts or keep them private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1203" name="Google Shape;1203;p36"/>
          <p:cNvGrpSpPr/>
          <p:nvPr/>
        </p:nvGrpSpPr>
        <p:grpSpPr>
          <a:xfrm>
            <a:off x="1291075" y="2922805"/>
            <a:ext cx="2080073" cy="1563870"/>
            <a:chOff x="1291075" y="2922805"/>
            <a:chExt cx="2080073" cy="1563870"/>
          </a:xfrm>
        </p:grpSpPr>
        <p:sp>
          <p:nvSpPr>
            <p:cNvPr id="1204" name="Google Shape;1204;p36"/>
            <p:cNvSpPr txBox="1"/>
            <p:nvPr/>
          </p:nvSpPr>
          <p:spPr>
            <a:xfrm>
              <a:off x="1653349" y="4286850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1/26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5" name="Google Shape;1205;p36"/>
            <p:cNvSpPr txBox="1"/>
            <p:nvPr/>
          </p:nvSpPr>
          <p:spPr>
            <a:xfrm>
              <a:off x="2087749" y="4293175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6" name="Google Shape;1206;p36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7" name="Google Shape;1207;p36"/>
            <p:cNvSpPr txBox="1"/>
            <p:nvPr/>
          </p:nvSpPr>
          <p:spPr>
            <a:xfrm>
              <a:off x="2956548" y="4293175"/>
              <a:ext cx="4146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8" name="Google Shape;1208;p36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120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09" name="Google Shape;1209;p36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130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0" name="Google Shape;1210;p36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135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1" name="Google Shape;1211;p36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140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12" name="Google Shape;1212;p36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145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1213" name="Google Shape;1213;p36"/>
            <p:cNvCxnSpPr>
              <a:stCxn id="1214" idx="7"/>
              <a:endCxn id="1215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6" name="Google Shape;1216;p36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7" name="Google Shape;1217;p36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8" name="Google Shape;1218;p36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19" name="Google Shape;1219;p36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20" name="Google Shape;1220;p36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21" name="Google Shape;1221;p36"/>
            <p:cNvCxnSpPr>
              <a:stCxn id="1210" idx="3"/>
              <a:endCxn id="1215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2" name="Google Shape;1222;p36"/>
            <p:cNvCxnSpPr>
              <a:stCxn id="1214" idx="3"/>
              <a:endCxn id="1223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4" name="Google Shape;1224;p36"/>
            <p:cNvCxnSpPr>
              <a:stCxn id="1223" idx="5"/>
              <a:endCxn id="1225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6" name="Google Shape;1226;p36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23" name="Google Shape;1223;p36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6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6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6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36"/>
          <p:cNvGrpSpPr/>
          <p:nvPr/>
        </p:nvGrpSpPr>
        <p:grpSpPr>
          <a:xfrm>
            <a:off x="3737550" y="2784155"/>
            <a:ext cx="2121833" cy="1702508"/>
            <a:chOff x="3737550" y="2784155"/>
            <a:chExt cx="2121833" cy="1702508"/>
          </a:xfrm>
        </p:grpSpPr>
        <p:grpSp>
          <p:nvGrpSpPr>
            <p:cNvPr id="1228" name="Google Shape;1228;p36"/>
            <p:cNvGrpSpPr/>
            <p:nvPr/>
          </p:nvGrpSpPr>
          <p:grpSpPr>
            <a:xfrm>
              <a:off x="3737550" y="2784155"/>
              <a:ext cx="2121833" cy="1702508"/>
              <a:chOff x="3737550" y="2784155"/>
              <a:chExt cx="2121833" cy="1702508"/>
            </a:xfrm>
          </p:grpSpPr>
          <p:sp>
            <p:nvSpPr>
              <p:cNvPr id="1229" name="Google Shape;1229;p36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0" name="Google Shape;1230;p36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1" name="Google Shape;1231;p36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2" name="Google Shape;1232;p36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3" name="Google Shape;1233;p36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4" name="Google Shape;1234;p36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5" name="Google Shape;1235;p36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6" name="Google Shape;1236;p36"/>
              <p:cNvSpPr txBox="1"/>
              <p:nvPr/>
            </p:nvSpPr>
            <p:spPr>
              <a:xfrm>
                <a:off x="3894500" y="3296050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7" name="Google Shape;1237;p36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1238" name="Google Shape;1238;p36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18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1239" name="Google Shape;1239;p36"/>
              <p:cNvCxnSpPr>
                <a:stCxn id="1240" idx="6"/>
                <a:endCxn id="1241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2" name="Google Shape;1242;p36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3" name="Google Shape;1243;p36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4" name="Google Shape;1244;p36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5" name="Google Shape;1245;p36"/>
              <p:cNvCxnSpPr/>
              <p:nvPr/>
            </p:nvCxnSpPr>
            <p:spPr>
              <a:xfrm>
                <a:off x="4098695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6" name="Google Shape;1246;p36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7" name="Google Shape;1247;p36"/>
              <p:cNvCxnSpPr>
                <a:stCxn id="1240" idx="3"/>
                <a:endCxn id="1248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49" name="Google Shape;1249;p36"/>
              <p:cNvCxnSpPr>
                <a:stCxn id="1248" idx="2"/>
                <a:endCxn id="1250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1" name="Google Shape;1251;p36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48" name="Google Shape;1248;p36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36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36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0" name="Google Shape;1250;p36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2" name="Google Shape;1252;p36"/>
          <p:cNvGrpSpPr/>
          <p:nvPr/>
        </p:nvGrpSpPr>
        <p:grpSpPr>
          <a:xfrm>
            <a:off x="6043904" y="2784155"/>
            <a:ext cx="2079969" cy="1702520"/>
            <a:chOff x="6043904" y="2784155"/>
            <a:chExt cx="2079969" cy="1702520"/>
          </a:xfrm>
        </p:grpSpPr>
        <p:sp>
          <p:nvSpPr>
            <p:cNvPr id="1253" name="Google Shape;1253;p36"/>
            <p:cNvSpPr txBox="1"/>
            <p:nvPr/>
          </p:nvSpPr>
          <p:spPr>
            <a:xfrm>
              <a:off x="6383573" y="4286850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1/26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4" name="Google Shape;1254;p36"/>
            <p:cNvSpPr txBox="1"/>
            <p:nvPr/>
          </p:nvSpPr>
          <p:spPr>
            <a:xfrm>
              <a:off x="6817974" y="4293175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5" name="Google Shape;1255;p36"/>
            <p:cNvSpPr txBox="1"/>
            <p:nvPr/>
          </p:nvSpPr>
          <p:spPr>
            <a:xfrm>
              <a:off x="7323799" y="4293175"/>
              <a:ext cx="365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2/6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6" name="Google Shape;1256;p36"/>
            <p:cNvSpPr txBox="1"/>
            <p:nvPr/>
          </p:nvSpPr>
          <p:spPr>
            <a:xfrm>
              <a:off x="7686773" y="4293175"/>
              <a:ext cx="4371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2/11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7" name="Google Shape;1257;p36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8" name="Google Shape;1258;p36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59" name="Google Shape;1259;p36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0" name="Google Shape;1260;p36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30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1" name="Google Shape;1261;p36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35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1262" name="Google Shape;1262;p36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1263" name="Google Shape;1263;p36"/>
            <p:cNvCxnSpPr>
              <a:stCxn id="1264" idx="7"/>
              <a:endCxn id="1265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65" name="Google Shape;1265;p36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66" name="Google Shape;1266;p36"/>
            <p:cNvCxnSpPr>
              <a:stCxn id="1267" idx="3"/>
              <a:endCxn id="1268" idx="5"/>
            </p:cNvCxnSpPr>
            <p:nvPr/>
          </p:nvCxnSpPr>
          <p:spPr>
            <a:xfrm flipH="1">
              <a:off x="6671801" y="3338883"/>
              <a:ext cx="334500" cy="162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69" name="Google Shape;1269;p36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0" name="Google Shape;1270;p36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1" name="Google Shape;1271;p36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2" name="Google Shape;1272;p36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3" name="Google Shape;1273;p36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1274" name="Google Shape;1274;p36"/>
            <p:cNvCxnSpPr>
              <a:stCxn id="1267" idx="6"/>
              <a:endCxn id="1264" idx="7"/>
            </p:cNvCxnSpPr>
            <p:nvPr/>
          </p:nvCxnSpPr>
          <p:spPr>
            <a:xfrm flipH="1" rot="10800000">
              <a:off x="7079280" y="3249555"/>
              <a:ext cx="473400" cy="59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75" name="Google Shape;1275;p36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64" name="Google Shape;1264;p36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6"/>
            <p:cNvSpPr/>
            <p:nvPr/>
          </p:nvSpPr>
          <p:spPr>
            <a:xfrm>
              <a:off x="6993780" y="326590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6"/>
            <p:cNvSpPr/>
            <p:nvPr/>
          </p:nvSpPr>
          <p:spPr>
            <a:xfrm>
              <a:off x="6598816" y="32822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0" name="Google Shape;1280;p37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1281" name="Google Shape;1281;p37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1151748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5" name="Google Shape;1285;p37"/>
          <p:cNvSpPr txBox="1"/>
          <p:nvPr/>
        </p:nvSpPr>
        <p:spPr>
          <a:xfrm>
            <a:off x="1359550" y="412244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Americans meet National Exercise Guidelines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6" name="Google Shape;1286;p37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23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7" name="Google Shape;1287;p37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8" name="Google Shape;1288;p37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9" name="Google Shape;1289;p37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1579183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" name="Google Shape;1290;p37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" name="Google Shape;1291;p37"/>
          <p:cNvSpPr txBox="1"/>
          <p:nvPr/>
        </p:nvSpPr>
        <p:spPr>
          <a:xfrm>
            <a:off x="3198925" y="41726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Adults in NJ 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exercise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daily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2" name="Google Shape;1292;p37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21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3" name="Google Shape;1293;p37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4" name="Google Shape;1294;p37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5" name="Google Shape;1295;p37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174634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6" name="Google Shape;1296;p37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" name="Google Shape;1297;p37"/>
          <p:cNvSpPr txBox="1"/>
          <p:nvPr/>
        </p:nvSpPr>
        <p:spPr>
          <a:xfrm>
            <a:off x="5038263" y="4036049"/>
            <a:ext cx="106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Started weight loss program with partner completed it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8" name="Google Shape;1298;p37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9" name="Google Shape;1299;p37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0" name="Google Shape;1300;p37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1" name="Google Shape;1301;p37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8985120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2" name="Google Shape;1302;p37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3" name="Google Shape;1303;p37"/>
          <p:cNvSpPr txBox="1"/>
          <p:nvPr/>
        </p:nvSpPr>
        <p:spPr>
          <a:xfrm>
            <a:off x="6877625" y="41726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Lowered chance of 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premature</a:t>
            </a: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death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4" name="Google Shape;1304;p37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1305" name="Google Shape;1305;p37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306" name="Google Shape;1306;p37"/>
          <p:cNvSpPr txBox="1"/>
          <p:nvPr/>
        </p:nvSpPr>
        <p:spPr>
          <a:xfrm>
            <a:off x="1428775" y="1146400"/>
            <a:ext cx="5878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Set milestones and be alerted when you succeed or fall short of completing a goal.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Nunito"/>
              <a:buChar char="●"/>
            </a:pPr>
            <a:r>
              <a:rPr lang="en-GB" sz="1800">
                <a:latin typeface="Nunito"/>
                <a:ea typeface="Nunito"/>
                <a:cs typeface="Nunito"/>
                <a:sym typeface="Nunito"/>
              </a:rPr>
              <a:t>Exercise not only improves physical health, but mental health as well.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07" name="Google Shape;1307;p37"/>
          <p:cNvSpPr txBox="1"/>
          <p:nvPr>
            <p:ph type="title"/>
          </p:nvPr>
        </p:nvSpPr>
        <p:spPr>
          <a:xfrm rot="-5400000">
            <a:off x="-1573000" y="2285450"/>
            <a:ext cx="4011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Set Goals and Receive Feedback</a:t>
            </a:r>
            <a:endParaRPr/>
          </a:p>
        </p:txBody>
      </p:sp>
      <p:sp>
        <p:nvSpPr>
          <p:cNvPr id="1308" name="Google Shape;1308;p37"/>
          <p:cNvSpPr txBox="1"/>
          <p:nvPr/>
        </p:nvSpPr>
        <p:spPr>
          <a:xfrm>
            <a:off x="140625" y="81400"/>
            <a:ext cx="1102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4"/>
              </a:rPr>
              <a:t>https://www.cdc.gov/nchs/data/nhsr/nhsr112.pdf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5"/>
              </a:rPr>
              <a:t>https://www.sciencedaily.com/releases/2016/10/161004081548.htm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" u="sng">
                <a:solidFill>
                  <a:schemeClr val="hlink"/>
                </a:solidFill>
                <a:latin typeface="Abel"/>
                <a:ea typeface="Abel"/>
                <a:cs typeface="Abel"/>
                <a:sym typeface="Abel"/>
                <a:hlinkClick r:id="rId6"/>
              </a:rPr>
              <a:t>https://moderngentlemen.net/exercise-statistics/</a:t>
            </a:r>
            <a:endParaRPr sz="400">
              <a:latin typeface="Abel"/>
              <a:ea typeface="Abel"/>
              <a:cs typeface="Abel"/>
              <a:sym typeface="Abe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"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38"/>
          <p:cNvSpPr txBox="1"/>
          <p:nvPr>
            <p:ph type="title"/>
          </p:nvPr>
        </p:nvSpPr>
        <p:spPr>
          <a:xfrm>
            <a:off x="1297500" y="92400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sp>
        <p:nvSpPr>
          <p:cNvPr id="1314" name="Google Shape;1314;p38"/>
          <p:cNvSpPr txBox="1"/>
          <p:nvPr/>
        </p:nvSpPr>
        <p:spPr>
          <a:xfrm>
            <a:off x="1297500" y="2202650"/>
            <a:ext cx="587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ym Sport Business Plan by Slidesgo">
  <a:themeElements>
    <a:clrScheme name="Simple Light">
      <a:dk1>
        <a:srgbClr val="0C343D"/>
      </a:dk1>
      <a:lt1>
        <a:srgbClr val="76A5AF"/>
      </a:lt1>
      <a:dk2>
        <a:srgbClr val="F94C3C"/>
      </a:dk2>
      <a:lt2>
        <a:srgbClr val="FFFFFF"/>
      </a:lt2>
      <a:accent1>
        <a:srgbClr val="0C343D"/>
      </a:accent1>
      <a:accent2>
        <a:srgbClr val="76A5AF"/>
      </a:accent2>
      <a:accent3>
        <a:srgbClr val="F94C3C"/>
      </a:accent3>
      <a:accent4>
        <a:srgbClr val="FFFFFF"/>
      </a:accent4>
      <a:accent5>
        <a:srgbClr val="0C343D"/>
      </a:accent5>
      <a:accent6>
        <a:srgbClr val="F94C3C"/>
      </a:accent6>
      <a:hlink>
        <a:srgbClr val="0C34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